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5" r:id="rId12"/>
    <p:sldId id="286" r:id="rId13"/>
    <p:sldId id="287" r:id="rId14"/>
    <p:sldId id="288" r:id="rId15"/>
    <p:sldId id="266" r:id="rId16"/>
    <p:sldId id="267" r:id="rId17"/>
    <p:sldId id="268" r:id="rId18"/>
    <p:sldId id="269" r:id="rId19"/>
    <p:sldId id="270" r:id="rId20"/>
    <p:sldId id="271" r:id="rId21"/>
    <p:sldId id="298" r:id="rId22"/>
    <p:sldId id="299" r:id="rId23"/>
    <p:sldId id="274" r:id="rId24"/>
    <p:sldId id="291" r:id="rId25"/>
    <p:sldId id="292" r:id="rId26"/>
    <p:sldId id="293" r:id="rId27"/>
    <p:sldId id="294" r:id="rId28"/>
    <p:sldId id="295" r:id="rId29"/>
    <p:sldId id="296" r:id="rId30"/>
    <p:sldId id="281" r:id="rId31"/>
    <p:sldId id="282" r:id="rId32"/>
    <p:sldId id="297" r:id="rId33"/>
    <p:sldId id="289" r:id="rId34"/>
    <p:sldId id="290" r:id="rId35"/>
    <p:sldId id="283" r:id="rId3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F7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4" autoAdjust="0"/>
    <p:restoredTop sz="94660"/>
  </p:normalViewPr>
  <p:slideViewPr>
    <p:cSldViewPr>
      <p:cViewPr>
        <p:scale>
          <a:sx n="50" d="100"/>
          <a:sy n="50" d="100"/>
        </p:scale>
        <p:origin x="1020" y="-7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12" Type="http://schemas.openxmlformats.org/officeDocument/2006/relationships/image" Target="../media/image6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6.png"/><Relationship Id="rId5" Type="http://schemas.openxmlformats.org/officeDocument/2006/relationships/image" Target="../media/image47.png"/><Relationship Id="rId10" Type="http://schemas.openxmlformats.org/officeDocument/2006/relationships/image" Target="../media/image59.png"/><Relationship Id="rId4" Type="http://schemas.openxmlformats.org/officeDocument/2006/relationships/image" Target="../media/image10.png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12" Type="http://schemas.openxmlformats.org/officeDocument/2006/relationships/image" Target="../media/image6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47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10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7.png"/><Relationship Id="rId4" Type="http://schemas.openxmlformats.org/officeDocument/2006/relationships/image" Target="../media/image10.png"/><Relationship Id="rId9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7.png"/><Relationship Id="rId4" Type="http://schemas.openxmlformats.org/officeDocument/2006/relationships/image" Target="../media/image10.png"/><Relationship Id="rId9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12" Type="http://schemas.openxmlformats.org/officeDocument/2006/relationships/image" Target="../media/image7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77.PNG"/><Relationship Id="rId5" Type="http://schemas.openxmlformats.org/officeDocument/2006/relationships/image" Target="../media/image47.png"/><Relationship Id="rId10" Type="http://schemas.openxmlformats.org/officeDocument/2006/relationships/image" Target="../media/image76.png"/><Relationship Id="rId4" Type="http://schemas.openxmlformats.org/officeDocument/2006/relationships/image" Target="../media/image10.png"/><Relationship Id="rId9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0.png"/><Relationship Id="rId9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31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image" Target="../media/image87.png"/><Relationship Id="rId12" Type="http://schemas.openxmlformats.org/officeDocument/2006/relationships/image" Target="../media/image9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89.png"/><Relationship Id="rId5" Type="http://schemas.openxmlformats.org/officeDocument/2006/relationships/image" Target="../media/image86.png"/><Relationship Id="rId10" Type="http://schemas.openxmlformats.org/officeDocument/2006/relationships/image" Target="../media/image88.png"/><Relationship Id="rId4" Type="http://schemas.openxmlformats.org/officeDocument/2006/relationships/image" Target="../media/image10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image" Target="../media/image92.png"/><Relationship Id="rId12" Type="http://schemas.openxmlformats.org/officeDocument/2006/relationships/image" Target="../media/image94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93.png"/><Relationship Id="rId5" Type="http://schemas.openxmlformats.org/officeDocument/2006/relationships/image" Target="../media/image91.png"/><Relationship Id="rId10" Type="http://schemas.openxmlformats.org/officeDocument/2006/relationships/image" Target="../media/image88.png"/><Relationship Id="rId4" Type="http://schemas.openxmlformats.org/officeDocument/2006/relationships/image" Target="../media/image10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image" Target="../media/image9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98.png"/><Relationship Id="rId5" Type="http://schemas.openxmlformats.org/officeDocument/2006/relationships/image" Target="../media/image95.png"/><Relationship Id="rId10" Type="http://schemas.openxmlformats.org/officeDocument/2006/relationships/image" Target="../media/image97.png"/><Relationship Id="rId4" Type="http://schemas.openxmlformats.org/officeDocument/2006/relationships/image" Target="../media/image10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12" Type="http://schemas.openxmlformats.org/officeDocument/2006/relationships/image" Target="../media/image102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01.png"/><Relationship Id="rId5" Type="http://schemas.openxmlformats.org/officeDocument/2006/relationships/image" Target="../media/image99.png"/><Relationship Id="rId10" Type="http://schemas.openxmlformats.org/officeDocument/2006/relationships/image" Target="../media/image100.png"/><Relationship Id="rId4" Type="http://schemas.openxmlformats.org/officeDocument/2006/relationships/image" Target="../media/image10.png"/><Relationship Id="rId9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12" Type="http://schemas.openxmlformats.org/officeDocument/2006/relationships/image" Target="../media/image106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05.png"/><Relationship Id="rId5" Type="http://schemas.openxmlformats.org/officeDocument/2006/relationships/image" Target="../media/image103.png"/><Relationship Id="rId10" Type="http://schemas.openxmlformats.org/officeDocument/2006/relationships/image" Target="../media/image104.png"/><Relationship Id="rId4" Type="http://schemas.openxmlformats.org/officeDocument/2006/relationships/image" Target="../media/image10.png"/><Relationship Id="rId9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12" Type="http://schemas.openxmlformats.org/officeDocument/2006/relationships/image" Target="../media/image11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09.png"/><Relationship Id="rId5" Type="http://schemas.openxmlformats.org/officeDocument/2006/relationships/image" Target="../media/image107.png"/><Relationship Id="rId10" Type="http://schemas.openxmlformats.org/officeDocument/2006/relationships/image" Target="../media/image108.png"/><Relationship Id="rId4" Type="http://schemas.openxmlformats.org/officeDocument/2006/relationships/image" Target="../media/image10.png"/><Relationship Id="rId9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12" Type="http://schemas.openxmlformats.org/officeDocument/2006/relationships/image" Target="../media/image114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13.png"/><Relationship Id="rId5" Type="http://schemas.openxmlformats.org/officeDocument/2006/relationships/image" Target="../media/image111.png"/><Relationship Id="rId10" Type="http://schemas.openxmlformats.org/officeDocument/2006/relationships/image" Target="../media/image112.png"/><Relationship Id="rId4" Type="http://schemas.openxmlformats.org/officeDocument/2006/relationships/image" Target="../media/image10.png"/><Relationship Id="rId9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0.png"/><Relationship Id="rId10" Type="http://schemas.openxmlformats.org/officeDocument/2006/relationships/image" Target="../media/image118.png"/><Relationship Id="rId4" Type="http://schemas.openxmlformats.org/officeDocument/2006/relationships/image" Target="../media/image115.png"/><Relationship Id="rId9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12" Type="http://schemas.openxmlformats.org/officeDocument/2006/relationships/image" Target="../media/image122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21.png"/><Relationship Id="rId5" Type="http://schemas.openxmlformats.org/officeDocument/2006/relationships/image" Target="../media/image119.png"/><Relationship Id="rId10" Type="http://schemas.openxmlformats.org/officeDocument/2006/relationships/image" Target="../media/image120.png"/><Relationship Id="rId4" Type="http://schemas.openxmlformats.org/officeDocument/2006/relationships/image" Target="../media/image10.png"/><Relationship Id="rId9" Type="http://schemas.openxmlformats.org/officeDocument/2006/relationships/image" Target="../media/image1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12" Type="http://schemas.openxmlformats.org/officeDocument/2006/relationships/image" Target="../media/image127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26.png"/><Relationship Id="rId5" Type="http://schemas.openxmlformats.org/officeDocument/2006/relationships/image" Target="../media/image123.png"/><Relationship Id="rId10" Type="http://schemas.openxmlformats.org/officeDocument/2006/relationships/image" Target="../media/image125.png"/><Relationship Id="rId4" Type="http://schemas.openxmlformats.org/officeDocument/2006/relationships/image" Target="../media/image10.png"/><Relationship Id="rId9" Type="http://schemas.openxmlformats.org/officeDocument/2006/relationships/image" Target="../media/image1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12" Type="http://schemas.openxmlformats.org/officeDocument/2006/relationships/image" Target="../media/image132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31.png"/><Relationship Id="rId5" Type="http://schemas.openxmlformats.org/officeDocument/2006/relationships/image" Target="../media/image128.png"/><Relationship Id="rId10" Type="http://schemas.openxmlformats.org/officeDocument/2006/relationships/image" Target="../media/image130.png"/><Relationship Id="rId4" Type="http://schemas.openxmlformats.org/officeDocument/2006/relationships/image" Target="../media/image10.png"/><Relationship Id="rId9" Type="http://schemas.openxmlformats.org/officeDocument/2006/relationships/image" Target="../media/image1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12" Type="http://schemas.openxmlformats.org/officeDocument/2006/relationships/image" Target="../media/image136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35.png"/><Relationship Id="rId5" Type="http://schemas.openxmlformats.org/officeDocument/2006/relationships/image" Target="../media/image133.png"/><Relationship Id="rId10" Type="http://schemas.openxmlformats.org/officeDocument/2006/relationships/image" Target="../media/image134.png"/><Relationship Id="rId4" Type="http://schemas.openxmlformats.org/officeDocument/2006/relationships/image" Target="../media/image10.png"/><Relationship Id="rId9" Type="http://schemas.openxmlformats.org/officeDocument/2006/relationships/image" Target="../media/image1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image" Target="../media/image13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40.png"/><Relationship Id="rId5" Type="http://schemas.openxmlformats.org/officeDocument/2006/relationships/image" Target="../media/image137.png"/><Relationship Id="rId10" Type="http://schemas.openxmlformats.org/officeDocument/2006/relationships/image" Target="../media/image139.png"/><Relationship Id="rId4" Type="http://schemas.openxmlformats.org/officeDocument/2006/relationships/image" Target="../media/image10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image" Target="../media/image141.png"/><Relationship Id="rId12" Type="http://schemas.openxmlformats.org/officeDocument/2006/relationships/image" Target="../media/image144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0.png"/><Relationship Id="rId9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image" Target="../media/image145.png"/><Relationship Id="rId12" Type="http://schemas.openxmlformats.org/officeDocument/2006/relationships/image" Target="../media/image148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47.png"/><Relationship Id="rId5" Type="http://schemas.openxmlformats.org/officeDocument/2006/relationships/image" Target="../media/image137.png"/><Relationship Id="rId10" Type="http://schemas.openxmlformats.org/officeDocument/2006/relationships/image" Target="../media/image146.png"/><Relationship Id="rId4" Type="http://schemas.openxmlformats.org/officeDocument/2006/relationships/image" Target="../media/image10.png"/><Relationship Id="rId9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image" Target="../media/image149.png"/><Relationship Id="rId12" Type="http://schemas.openxmlformats.org/officeDocument/2006/relationships/image" Target="../media/image152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51.png"/><Relationship Id="rId5" Type="http://schemas.openxmlformats.org/officeDocument/2006/relationships/image" Target="../media/image137.png"/><Relationship Id="rId10" Type="http://schemas.openxmlformats.org/officeDocument/2006/relationships/image" Target="../media/image150.png"/><Relationship Id="rId4" Type="http://schemas.openxmlformats.org/officeDocument/2006/relationships/image" Target="../media/image10.png"/><Relationship Id="rId9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57.png"/><Relationship Id="rId5" Type="http://schemas.openxmlformats.org/officeDocument/2006/relationships/image" Target="../media/image47.png"/><Relationship Id="rId10" Type="http://schemas.openxmlformats.org/officeDocument/2006/relationships/image" Target="../media/image156.png"/><Relationship Id="rId4" Type="http://schemas.openxmlformats.org/officeDocument/2006/relationships/image" Target="../media/image10.png"/><Relationship Id="rId9" Type="http://schemas.openxmlformats.org/officeDocument/2006/relationships/image" Target="../media/image15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11" Type="http://schemas.openxmlformats.org/officeDocument/2006/relationships/image" Target="../media/image162.png"/><Relationship Id="rId5" Type="http://schemas.openxmlformats.org/officeDocument/2006/relationships/image" Target="../media/image47.png"/><Relationship Id="rId10" Type="http://schemas.openxmlformats.org/officeDocument/2006/relationships/image" Target="../media/image161.png"/><Relationship Id="rId4" Type="http://schemas.openxmlformats.org/officeDocument/2006/relationships/image" Target="../media/image10.png"/><Relationship Id="rId9" Type="http://schemas.openxmlformats.org/officeDocument/2006/relationships/image" Target="../media/image1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63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12" Type="http://schemas.openxmlformats.org/officeDocument/2006/relationships/image" Target="../media/image3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4.png"/><Relationship Id="rId10" Type="http://schemas.openxmlformats.org/officeDocument/2006/relationships/image" Target="../media/image31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0.png"/><Relationship Id="rId7" Type="http://schemas.openxmlformats.org/officeDocument/2006/relationships/image" Target="../media/image4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0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10.png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12" Type="http://schemas.openxmlformats.org/officeDocument/2006/relationships/image" Target="../media/image5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6.png"/><Relationship Id="rId5" Type="http://schemas.openxmlformats.org/officeDocument/2006/relationships/image" Target="../media/image47.png"/><Relationship Id="rId10" Type="http://schemas.openxmlformats.org/officeDocument/2006/relationships/image" Target="../media/image55.png"/><Relationship Id="rId4" Type="http://schemas.openxmlformats.org/officeDocument/2006/relationships/image" Target="../media/image10.png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304874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8314" y="7780125"/>
            <a:ext cx="1361311" cy="21429"/>
            <a:chOff x="14458314" y="778012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458314" y="778012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05906" y="9048420"/>
            <a:ext cx="1229749" cy="4542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6307" y="3375479"/>
            <a:ext cx="4916437" cy="145434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305906" y="6993106"/>
            <a:ext cx="1063006" cy="72569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05906" y="8052458"/>
            <a:ext cx="1512997" cy="5542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55" y="5187679"/>
            <a:ext cx="7025413" cy="21429"/>
            <a:chOff x="5630155" y="5187679"/>
            <a:chExt cx="7025413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0155" y="5187679"/>
              <a:ext cx="7025413" cy="2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5173" y="575954"/>
            <a:ext cx="4199659" cy="8554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89010" y="9265953"/>
            <a:ext cx="2125797" cy="33541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16258" y="1931315"/>
            <a:ext cx="4923043" cy="5858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1474" y="3601468"/>
            <a:ext cx="734329" cy="60570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9093" y="4485258"/>
            <a:ext cx="8094548" cy="17877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86763" y="3601468"/>
            <a:ext cx="753643" cy="5382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64382" y="4485258"/>
            <a:ext cx="7880224" cy="17687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55" y="5187679"/>
            <a:ext cx="7025413" cy="21429"/>
            <a:chOff x="5630155" y="5187679"/>
            <a:chExt cx="7025413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0155" y="5187679"/>
              <a:ext cx="7025413" cy="2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5173" y="575954"/>
            <a:ext cx="4266450" cy="86464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89010" y="9265953"/>
            <a:ext cx="2125797" cy="33541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16255" y="2294803"/>
            <a:ext cx="3533853" cy="5471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55820" y="3698420"/>
            <a:ext cx="2095027" cy="2095027"/>
            <a:chOff x="10155820" y="3698420"/>
            <a:chExt cx="2095027" cy="2095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55820" y="3698420"/>
              <a:ext cx="2095027" cy="2095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09165" y="3600375"/>
            <a:ext cx="2291116" cy="2291116"/>
            <a:chOff x="12509165" y="3600375"/>
            <a:chExt cx="2291116" cy="22911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09165" y="3600375"/>
              <a:ext cx="2291116" cy="2291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74481" y="3787396"/>
            <a:ext cx="1765823" cy="1530380"/>
            <a:chOff x="3874481" y="3787396"/>
            <a:chExt cx="1765823" cy="153038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74481" y="3787396"/>
              <a:ext cx="1765823" cy="15303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47552" y="3666227"/>
            <a:ext cx="2504565" cy="2103443"/>
            <a:chOff x="6147552" y="3666227"/>
            <a:chExt cx="2504565" cy="21034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47552" y="3666227"/>
              <a:ext cx="2504565" cy="21034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2004" y="3698420"/>
            <a:ext cx="1715481" cy="1708333"/>
            <a:chOff x="1072004" y="3698420"/>
            <a:chExt cx="1715481" cy="170833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2004" y="3698420"/>
              <a:ext cx="1715481" cy="1708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847585" y="5777350"/>
            <a:ext cx="2711496" cy="2711496"/>
            <a:chOff x="9847585" y="5777350"/>
            <a:chExt cx="2711496" cy="27114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47585" y="5777350"/>
              <a:ext cx="2711496" cy="27114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428048" y="3698420"/>
            <a:ext cx="2095027" cy="2095027"/>
            <a:chOff x="15428048" y="3698420"/>
            <a:chExt cx="2095027" cy="209502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428048" y="3698420"/>
              <a:ext cx="2095027" cy="2095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537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19" y="1678963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55" y="5187679"/>
            <a:ext cx="7025413" cy="21429"/>
            <a:chOff x="5630155" y="5187679"/>
            <a:chExt cx="7025413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0155" y="5187679"/>
              <a:ext cx="7025413" cy="2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5173" y="575954"/>
            <a:ext cx="4266450" cy="86464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89010" y="9265953"/>
            <a:ext cx="2125797" cy="3354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53576" y="1685714"/>
            <a:ext cx="8843882" cy="7025359"/>
            <a:chOff x="9153576" y="1685714"/>
            <a:chExt cx="8843882" cy="70253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53576" y="1685714"/>
              <a:ext cx="8843882" cy="702535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2791" y="4721508"/>
            <a:ext cx="4126720" cy="5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18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55" y="5187679"/>
            <a:ext cx="7025413" cy="21429"/>
            <a:chOff x="5630155" y="5187679"/>
            <a:chExt cx="7025413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0155" y="5187679"/>
              <a:ext cx="7025413" cy="2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5173" y="575954"/>
            <a:ext cx="4266450" cy="86464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89010" y="9265953"/>
            <a:ext cx="2125797" cy="33541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2792" y="4721506"/>
            <a:ext cx="3298682" cy="5185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670039" y="1685714"/>
            <a:ext cx="6391794" cy="7025359"/>
            <a:chOff x="10670039" y="1685714"/>
            <a:chExt cx="6391794" cy="70253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70039" y="1685714"/>
              <a:ext cx="6391794" cy="7025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4311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32139" y="-1881859"/>
            <a:ext cx="36571429" cy="14050718"/>
            <a:chOff x="-9142857" y="-1826965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55" y="5187679"/>
            <a:ext cx="7025413" cy="21429"/>
            <a:chOff x="5630155" y="5187679"/>
            <a:chExt cx="7025413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0155" y="5187679"/>
              <a:ext cx="7025413" cy="2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5173" y="575954"/>
            <a:ext cx="4266450" cy="86464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89010" y="9265953"/>
            <a:ext cx="2125797" cy="33541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0711" y="4689364"/>
            <a:ext cx="3654205" cy="54712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E4712F8-05DE-A8AE-0313-230F63B010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8657" y="1433870"/>
            <a:ext cx="11316989" cy="73654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55D8E5-6B5D-7D46-6C81-EE2C078A9F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46" y="5333726"/>
            <a:ext cx="5590872" cy="29626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3A9A0E-04C8-5C39-DC48-DB4A2920FF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40" y="1990669"/>
            <a:ext cx="5613790" cy="31528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023B58-E5EC-694A-2B14-B120A9C352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1"/>
          <a:stretch/>
        </p:blipFill>
        <p:spPr>
          <a:xfrm>
            <a:off x="11609481" y="5333726"/>
            <a:ext cx="6065280" cy="30931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FDC498E-B415-362D-C5C9-3D9D3A4C3A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8312" y="1952617"/>
            <a:ext cx="5448324" cy="33261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7F1D71D-FBF2-F11A-A52E-87DED42D1499}"/>
              </a:ext>
            </a:extLst>
          </p:cNvPr>
          <p:cNvSpPr txBox="1"/>
          <p:nvPr/>
        </p:nvSpPr>
        <p:spPr>
          <a:xfrm>
            <a:off x="5950330" y="2025641"/>
            <a:ext cx="3117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메인 화면 </a:t>
            </a:r>
            <a:r>
              <a:rPr lang="en-US" altLang="ko-KR" b="1" dirty="0" err="1"/>
              <a:t>Usecase</a:t>
            </a:r>
            <a:endParaRPr lang="ko-KR" alt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638621-39EE-2E36-1189-F6886C51F263}"/>
              </a:ext>
            </a:extLst>
          </p:cNvPr>
          <p:cNvSpPr txBox="1"/>
          <p:nvPr/>
        </p:nvSpPr>
        <p:spPr>
          <a:xfrm>
            <a:off x="11908705" y="2025641"/>
            <a:ext cx="2797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 </a:t>
            </a:r>
            <a:r>
              <a:rPr lang="en-US" altLang="ko-KR" b="1" dirty="0" err="1"/>
              <a:t>Usecase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FD99B5-71F3-EEBE-F7DB-C7C3A3AD9D97}"/>
              </a:ext>
            </a:extLst>
          </p:cNvPr>
          <p:cNvSpPr txBox="1"/>
          <p:nvPr/>
        </p:nvSpPr>
        <p:spPr>
          <a:xfrm>
            <a:off x="6086132" y="5653462"/>
            <a:ext cx="2797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관광지 </a:t>
            </a:r>
            <a:r>
              <a:rPr lang="en-US" altLang="ko-KR" b="1" dirty="0" err="1"/>
              <a:t>Usecase</a:t>
            </a:r>
            <a:endParaRPr lang="ko-KR" alt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4941AE-5B66-3ECA-706A-DA2877691ECD}"/>
              </a:ext>
            </a:extLst>
          </p:cNvPr>
          <p:cNvSpPr txBox="1"/>
          <p:nvPr/>
        </p:nvSpPr>
        <p:spPr>
          <a:xfrm>
            <a:off x="11692498" y="5653462"/>
            <a:ext cx="2797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핫플레이스</a:t>
            </a:r>
            <a:r>
              <a:rPr lang="ko-KR" altLang="en-US" b="1" dirty="0"/>
              <a:t> </a:t>
            </a:r>
            <a:r>
              <a:rPr lang="en-US" altLang="ko-KR" b="1" dirty="0"/>
              <a:t>&amp; </a:t>
            </a:r>
            <a:r>
              <a:rPr lang="ko-KR" altLang="en-US" b="1" dirty="0"/>
              <a:t>게시판</a:t>
            </a:r>
            <a:endParaRPr lang="en-US" altLang="ko-KR" b="1" dirty="0"/>
          </a:p>
          <a:p>
            <a:r>
              <a:rPr lang="ko-KR" altLang="en-US" b="1" dirty="0"/>
              <a:t> </a:t>
            </a:r>
            <a:r>
              <a:rPr lang="en-US" altLang="ko-KR" b="1" dirty="0" err="1"/>
              <a:t>Usecase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06003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55" y="5187679"/>
            <a:ext cx="7025413" cy="21429"/>
            <a:chOff x="5630155" y="5187679"/>
            <a:chExt cx="7025413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0155" y="5187679"/>
              <a:ext cx="7025413" cy="2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5173" y="575954"/>
            <a:ext cx="4199659" cy="8554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89010" y="9265953"/>
            <a:ext cx="2125797" cy="33541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9093" y="4485258"/>
            <a:ext cx="7948158" cy="176872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4763" y="3534239"/>
            <a:ext cx="2273577" cy="6057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4763" y="3534239"/>
            <a:ext cx="1622529" cy="5497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5173" y="575954"/>
            <a:ext cx="4023241" cy="8308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89010" y="9265953"/>
            <a:ext cx="2125797" cy="3354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5715" y="4418030"/>
            <a:ext cx="1997453" cy="2408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60825" y="5172143"/>
            <a:ext cx="7025359" cy="21429"/>
            <a:chOff x="2660825" y="5172143"/>
            <a:chExt cx="7025359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2660825" y="5172143"/>
              <a:ext cx="7025359" cy="2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15620" y="4202443"/>
            <a:ext cx="734158" cy="6140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28505" y="2331675"/>
            <a:ext cx="11026341" cy="5561411"/>
            <a:chOff x="6528505" y="2331675"/>
            <a:chExt cx="11026341" cy="55614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8505" y="2331675"/>
              <a:ext cx="11026341" cy="55614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4763" y="3534239"/>
            <a:ext cx="1640948" cy="6095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89010" y="9265953"/>
            <a:ext cx="2125797" cy="33541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5715" y="4418030"/>
            <a:ext cx="4196262" cy="35877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05587" y="5173299"/>
            <a:ext cx="7025359" cy="21429"/>
            <a:chOff x="2005587" y="5173299"/>
            <a:chExt cx="7025359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005587" y="5173299"/>
              <a:ext cx="7025359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15620" y="4202443"/>
            <a:ext cx="734158" cy="6140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75173" y="575954"/>
            <a:ext cx="3899222" cy="8689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72047" y="2253669"/>
            <a:ext cx="11228331" cy="56023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E83673-95FF-C7DC-9D9C-5BF3C84BD1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754" y="2253670"/>
            <a:ext cx="12110307" cy="604243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4763" y="3534239"/>
            <a:ext cx="2272614" cy="6095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89010" y="9265953"/>
            <a:ext cx="2125797" cy="33541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5715" y="4418030"/>
            <a:ext cx="3882672" cy="11592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05587" y="5173299"/>
            <a:ext cx="7025359" cy="21429"/>
            <a:chOff x="2005587" y="5173299"/>
            <a:chExt cx="7025359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005587" y="5173299"/>
              <a:ext cx="7025359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15620" y="4202443"/>
            <a:ext cx="734158" cy="6140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75173" y="575954"/>
            <a:ext cx="3899222" cy="8689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72047" y="2518713"/>
            <a:ext cx="12174077" cy="54981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803CAE-CC5F-0896-A90E-A798AFC96A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309" y="2518713"/>
            <a:ext cx="12174078" cy="549818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4763" y="3534239"/>
            <a:ext cx="2192138" cy="6095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89010" y="9265953"/>
            <a:ext cx="2125797" cy="33541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5715" y="4418030"/>
            <a:ext cx="3180072" cy="29877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05587" y="5173299"/>
            <a:ext cx="7025359" cy="21429"/>
            <a:chOff x="2005587" y="5173299"/>
            <a:chExt cx="7025359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005587" y="5173299"/>
              <a:ext cx="7025359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15620" y="4202443"/>
            <a:ext cx="734158" cy="6140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75173" y="575954"/>
            <a:ext cx="4392679" cy="8689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36124" y="2366673"/>
            <a:ext cx="11228631" cy="5663441"/>
            <a:chOff x="6336124" y="2366673"/>
            <a:chExt cx="11228631" cy="56634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36124" y="2366673"/>
              <a:ext cx="11228631" cy="56634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31606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85108" y="5965181"/>
            <a:ext cx="4822784" cy="21429"/>
            <a:chOff x="9785108" y="5965181"/>
            <a:chExt cx="482278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9785108" y="5965181"/>
              <a:ext cx="482278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75548" y="5984205"/>
            <a:ext cx="4822784" cy="21429"/>
            <a:chOff x="3675548" y="5984205"/>
            <a:chExt cx="4822784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675548" y="5984205"/>
              <a:ext cx="4822784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2" y="9265953"/>
            <a:ext cx="2146102" cy="33541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70954" y="4372315"/>
            <a:ext cx="3788986" cy="9037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01839" y="4330763"/>
            <a:ext cx="3758043" cy="8942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752" y="4330763"/>
            <a:ext cx="4062205" cy="90373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75173" y="1814049"/>
            <a:ext cx="3803859" cy="8632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894" y="5423525"/>
            <a:ext cx="4055053" cy="90373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01839" y="5423525"/>
            <a:ext cx="3788986" cy="90373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70954" y="5423525"/>
            <a:ext cx="3760414" cy="90373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4763" y="3534239"/>
            <a:ext cx="2192138" cy="6095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89010" y="9265953"/>
            <a:ext cx="2125797" cy="3354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05587" y="5173299"/>
            <a:ext cx="7025359" cy="21429"/>
            <a:chOff x="2005587" y="5173299"/>
            <a:chExt cx="7025359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005587" y="5173299"/>
              <a:ext cx="7025359" cy="2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15620" y="4202443"/>
            <a:ext cx="734158" cy="6140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75173" y="575954"/>
            <a:ext cx="4392679" cy="8689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9049" y="4418030"/>
            <a:ext cx="4628795" cy="29877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26019" y="2380552"/>
            <a:ext cx="8839376" cy="55246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59E4E9-B258-06C8-D8C6-4AE53C4136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806" y="2051696"/>
            <a:ext cx="10069431" cy="629339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4763" y="3534239"/>
            <a:ext cx="2823567" cy="6095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89010" y="9265953"/>
            <a:ext cx="2125797" cy="3354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05587" y="5173299"/>
            <a:ext cx="7025359" cy="21429"/>
            <a:chOff x="2005587" y="5173299"/>
            <a:chExt cx="7025359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005587" y="5173299"/>
              <a:ext cx="7025359" cy="2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15620" y="4202443"/>
            <a:ext cx="734158" cy="6140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75173" y="575954"/>
            <a:ext cx="4392679" cy="8689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9049" y="4418030"/>
            <a:ext cx="3290081" cy="11602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76124" y="2406101"/>
            <a:ext cx="11214437" cy="57610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614E19-66D3-5C2B-C72A-43C36A022B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173" y="2381448"/>
            <a:ext cx="11515388" cy="591560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4763" y="3534239"/>
            <a:ext cx="2192138" cy="6095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89010" y="9265953"/>
            <a:ext cx="2125797" cy="3354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05587" y="5173299"/>
            <a:ext cx="7025359" cy="21429"/>
            <a:chOff x="2005587" y="5173299"/>
            <a:chExt cx="7025359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005587" y="5173299"/>
              <a:ext cx="7025359" cy="2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15620" y="4202443"/>
            <a:ext cx="734158" cy="6140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75173" y="575954"/>
            <a:ext cx="4392679" cy="8689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9049" y="4418030"/>
            <a:ext cx="4658500" cy="17698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85404" y="2207954"/>
            <a:ext cx="7285343" cy="61899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5F2728-2156-3F18-B873-4F2E4399D6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705" y="2057192"/>
            <a:ext cx="7640223" cy="649151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4763" y="3534239"/>
            <a:ext cx="2192138" cy="6095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89010" y="9265953"/>
            <a:ext cx="2125797" cy="3354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05587" y="5173299"/>
            <a:ext cx="7025359" cy="21429"/>
            <a:chOff x="2005587" y="5173299"/>
            <a:chExt cx="7025359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005587" y="5173299"/>
              <a:ext cx="7025359" cy="2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15620" y="4202443"/>
            <a:ext cx="734158" cy="6140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75173" y="575954"/>
            <a:ext cx="4392679" cy="8689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9049" y="4418030"/>
            <a:ext cx="4657300" cy="11592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36190" y="1909081"/>
            <a:ext cx="7125181" cy="59396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E2F62B-CF1A-ED70-82CB-55A386F430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633" y="2149904"/>
            <a:ext cx="7391400" cy="616162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02310" y="2599616"/>
            <a:ext cx="11271721" cy="5685174"/>
            <a:chOff x="6502310" y="2599616"/>
            <a:chExt cx="11271721" cy="56851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2310" y="2599616"/>
              <a:ext cx="11271721" cy="56851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4763" y="3534239"/>
            <a:ext cx="1640948" cy="6095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89010" y="9265953"/>
            <a:ext cx="2125797" cy="33541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5716" y="4418030"/>
            <a:ext cx="2629757" cy="35985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05587" y="5173299"/>
            <a:ext cx="7025359" cy="21429"/>
            <a:chOff x="2005587" y="5173299"/>
            <a:chExt cx="7025359" cy="2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2005587" y="5173299"/>
              <a:ext cx="7025359" cy="214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75173" y="575954"/>
            <a:ext cx="3956364" cy="86892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4763" y="3534239"/>
            <a:ext cx="1090433" cy="6144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89010" y="9265953"/>
            <a:ext cx="2125797" cy="3354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05587" y="5173299"/>
            <a:ext cx="7025359" cy="21429"/>
            <a:chOff x="2005587" y="5173299"/>
            <a:chExt cx="7025359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005587" y="5173299"/>
              <a:ext cx="7025359" cy="2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15620" y="4202443"/>
            <a:ext cx="734158" cy="6140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75173" y="575954"/>
            <a:ext cx="3956364" cy="8689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70803" y="2108491"/>
            <a:ext cx="7475052" cy="617980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5716" y="4418030"/>
            <a:ext cx="4197424" cy="11602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B0B2AC-1DCE-E8CC-C993-C530543F0A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312" y="1969568"/>
            <a:ext cx="7873543" cy="650924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4763" y="3534239"/>
            <a:ext cx="3206024" cy="6144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89010" y="9265953"/>
            <a:ext cx="2125797" cy="3354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05587" y="5173299"/>
            <a:ext cx="7025359" cy="21429"/>
            <a:chOff x="2005587" y="5173299"/>
            <a:chExt cx="7025359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005587" y="5173299"/>
              <a:ext cx="7025359" cy="2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15620" y="4202443"/>
            <a:ext cx="734158" cy="6140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75173" y="575954"/>
            <a:ext cx="3700060" cy="86789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9049" y="4418030"/>
            <a:ext cx="4658500" cy="17698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61133" y="1986942"/>
            <a:ext cx="7639603" cy="63118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68AB2E-C19F-91BC-5E9E-6E3840CA32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726" y="1881948"/>
            <a:ext cx="7870415" cy="650252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4763" y="3534239"/>
            <a:ext cx="1641586" cy="6144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89010" y="9265953"/>
            <a:ext cx="2125797" cy="3354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05587" y="5173299"/>
            <a:ext cx="7025359" cy="21429"/>
            <a:chOff x="2005587" y="5173299"/>
            <a:chExt cx="7025359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005587" y="5173299"/>
              <a:ext cx="7025359" cy="2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15620" y="4202443"/>
            <a:ext cx="734158" cy="6140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75173" y="575954"/>
            <a:ext cx="3956384" cy="86789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9049" y="4418030"/>
            <a:ext cx="2396671" cy="11911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83547" y="2352832"/>
            <a:ext cx="9744513" cy="55800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48BB7D-7614-7C03-C1E6-33777C3F0B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981" y="2171700"/>
            <a:ext cx="10798970" cy="618387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4763" y="3534239"/>
            <a:ext cx="1997766" cy="6144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89010" y="9265953"/>
            <a:ext cx="2125797" cy="3354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05587" y="5173299"/>
            <a:ext cx="7025359" cy="21429"/>
            <a:chOff x="2005587" y="5173299"/>
            <a:chExt cx="7025359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005587" y="5173299"/>
              <a:ext cx="7025359" cy="2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15620" y="4202443"/>
            <a:ext cx="734158" cy="6140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75173" y="575954"/>
            <a:ext cx="3956384" cy="86789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9049" y="4418030"/>
            <a:ext cx="4658500" cy="11602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14028" y="2356222"/>
            <a:ext cx="8046585" cy="58545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6FACE2-8205-F109-123C-CE92C43FDD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209" y="2076194"/>
            <a:ext cx="8698430" cy="632885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4181012" cy="8678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89010" y="9265953"/>
            <a:ext cx="2125797" cy="33541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5716" y="4418030"/>
            <a:ext cx="2693262" cy="23793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60825" y="5086429"/>
            <a:ext cx="7025359" cy="21429"/>
            <a:chOff x="2660825" y="5086429"/>
            <a:chExt cx="7025359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660825" y="5086429"/>
              <a:ext cx="7025359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15620" y="4202443"/>
            <a:ext cx="734158" cy="6140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4763" y="3534239"/>
            <a:ext cx="1997766" cy="6144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59222" y="2792158"/>
            <a:ext cx="10656196" cy="5328098"/>
            <a:chOff x="6759222" y="2792158"/>
            <a:chExt cx="10656196" cy="53280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59222" y="2792158"/>
              <a:ext cx="10656196" cy="53280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73334" y="4418030"/>
            <a:ext cx="6563919" cy="18449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5715" y="4418030"/>
            <a:ext cx="7456710" cy="18449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75173" y="575954"/>
            <a:ext cx="4645736" cy="8546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68782" y="9265953"/>
            <a:ext cx="2146102" cy="33541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5715" y="3534239"/>
            <a:ext cx="749967" cy="5451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32858" y="3534239"/>
            <a:ext cx="732300" cy="54572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4181012" cy="8678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89010" y="9265953"/>
            <a:ext cx="2125797" cy="33541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5716" y="4418030"/>
            <a:ext cx="3447424" cy="11793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60825" y="5086429"/>
            <a:ext cx="7025359" cy="21429"/>
            <a:chOff x="2660825" y="5086429"/>
            <a:chExt cx="7025359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660825" y="5086429"/>
              <a:ext cx="7025359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15620" y="4202443"/>
            <a:ext cx="734158" cy="6140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4763" y="3534239"/>
            <a:ext cx="1366005" cy="6144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00129" y="3164582"/>
            <a:ext cx="6171429" cy="44073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165ADD-19E6-9ED2-4051-37E908BF9B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679" y="2156091"/>
            <a:ext cx="8366206" cy="597481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4181012" cy="8678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89010" y="9265953"/>
            <a:ext cx="2125797" cy="33541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5716" y="4418030"/>
            <a:ext cx="3791243" cy="11602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60825" y="5086429"/>
            <a:ext cx="7025359" cy="21429"/>
            <a:chOff x="2660825" y="5086429"/>
            <a:chExt cx="7025359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660825" y="5086429"/>
              <a:ext cx="7025359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15620" y="4202443"/>
            <a:ext cx="734158" cy="6140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4763" y="3534239"/>
            <a:ext cx="2387481" cy="6144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90476" y="3169771"/>
            <a:ext cx="9055670" cy="45751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AED213-C2C9-607C-F614-C9E7003EDA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997" y="2435788"/>
            <a:ext cx="10936026" cy="55252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4181012" cy="8678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89010" y="9265953"/>
            <a:ext cx="2125797" cy="33541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5716" y="4418030"/>
            <a:ext cx="4036166" cy="17698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60825" y="5086429"/>
            <a:ext cx="7025359" cy="21429"/>
            <a:chOff x="2660825" y="5086429"/>
            <a:chExt cx="7025359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660825" y="5086429"/>
              <a:ext cx="7025359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15620" y="4202443"/>
            <a:ext cx="734158" cy="6140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4763" y="3534239"/>
            <a:ext cx="1997766" cy="6144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39200" y="2566543"/>
            <a:ext cx="6171429" cy="50611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B3C0EE-B64A-263C-8F8B-8B66F53049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013" y="2149476"/>
            <a:ext cx="7301594" cy="598804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55" y="5187679"/>
            <a:ext cx="7025413" cy="21429"/>
            <a:chOff x="5630155" y="5187679"/>
            <a:chExt cx="7025413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0155" y="5187679"/>
              <a:ext cx="7025413" cy="2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5173" y="575954"/>
            <a:ext cx="4247402" cy="86464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89010" y="9265953"/>
            <a:ext cx="2125797" cy="33541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9093" y="4485258"/>
            <a:ext cx="7911910" cy="23668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4763" y="3534239"/>
            <a:ext cx="4363434" cy="6140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05430" y="4408544"/>
            <a:ext cx="7979148" cy="236687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61049" y="3457525"/>
            <a:ext cx="2273139" cy="61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00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55" y="5187679"/>
            <a:ext cx="7025413" cy="21429"/>
            <a:chOff x="5630155" y="5187679"/>
            <a:chExt cx="7025413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0155" y="5187679"/>
              <a:ext cx="7025413" cy="2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5173" y="575954"/>
            <a:ext cx="4199783" cy="86464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89010" y="9265953"/>
            <a:ext cx="2125797" cy="33541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9093" y="4485258"/>
            <a:ext cx="8045358" cy="116365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4763" y="3534239"/>
            <a:ext cx="1009815" cy="6140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96858" y="3534239"/>
            <a:ext cx="1029196" cy="5471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0FD78D-5A54-A371-7343-A74345933B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68764" y="4152900"/>
            <a:ext cx="7681036" cy="268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93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68782" y="9265953"/>
            <a:ext cx="2146112" cy="3354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3848459" cy="903107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819B0213-C26A-792B-0269-EA089D363222}"/>
              </a:ext>
            </a:extLst>
          </p:cNvPr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3E05A108-B4AF-F61C-967A-DA0F5F8A0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343BA71E-EC0E-1E88-0477-36C18E832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1FE3721-4C3D-B463-0189-5ED09E34A555}"/>
              </a:ext>
            </a:extLst>
          </p:cNvPr>
          <p:cNvSpPr txBox="1"/>
          <p:nvPr/>
        </p:nvSpPr>
        <p:spPr>
          <a:xfrm>
            <a:off x="7010400" y="4644396"/>
            <a:ext cx="6934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감사합니다</a:t>
            </a:r>
            <a:r>
              <a:rPr lang="en-US" altLang="ko-KR" sz="6600" b="1" dirty="0"/>
              <a:t>.</a:t>
            </a:r>
            <a:endParaRPr lang="ko-KR" altLang="en-US" sz="66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4763" y="3534239"/>
            <a:ext cx="3255224" cy="5471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5173" y="575954"/>
            <a:ext cx="4636212" cy="85465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89010" y="9265953"/>
            <a:ext cx="2125797" cy="3354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5715" y="4418030"/>
            <a:ext cx="6963224" cy="17733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15620" y="4202443"/>
            <a:ext cx="734158" cy="6140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69905" y="3052881"/>
            <a:ext cx="8668016" cy="4371930"/>
            <a:chOff x="9369905" y="3052881"/>
            <a:chExt cx="8668016" cy="43719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1259" y="1152278"/>
              <a:ext cx="17336031" cy="874386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69905" y="3052881"/>
              <a:ext cx="8668016" cy="43719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4763" y="3534239"/>
            <a:ext cx="1910720" cy="6140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5173" y="575954"/>
            <a:ext cx="4636212" cy="85465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89010" y="9265953"/>
            <a:ext cx="2125797" cy="3354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5715" y="4418030"/>
            <a:ext cx="7898720" cy="17687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46096" y="4418030"/>
            <a:ext cx="734158" cy="6140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71421" y="3048686"/>
            <a:ext cx="8724266" cy="4400302"/>
            <a:chOff x="9371421" y="3048686"/>
            <a:chExt cx="8724266" cy="440030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96501" y="1135749"/>
              <a:ext cx="17448532" cy="880060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71421" y="3048686"/>
              <a:ext cx="8724266" cy="44003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4763" y="3534239"/>
            <a:ext cx="1359910" cy="6057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5173" y="575954"/>
            <a:ext cx="4636212" cy="85465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89010" y="9265953"/>
            <a:ext cx="2125797" cy="3354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5715" y="4418030"/>
            <a:ext cx="8065977" cy="17591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63095" y="3055624"/>
            <a:ext cx="8732567" cy="4404488"/>
            <a:chOff x="9363095" y="3055624"/>
            <a:chExt cx="8732567" cy="44044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84299" y="1140867"/>
              <a:ext cx="17465133" cy="880897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3095" y="3055624"/>
              <a:ext cx="8732567" cy="4404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0DF5887C-7FFE-07D8-BACF-D0FF1021648F}"/>
              </a:ext>
            </a:extLst>
          </p:cNvPr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5CD1639A-78CA-4988-B1B0-EBDDEED43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5DAF1D1A-E88B-E0ED-2A59-17DA4C35D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2" y="9265953"/>
            <a:ext cx="2146112" cy="3354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75173" y="575954"/>
            <a:ext cx="4199659" cy="8554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57143" y="2286146"/>
            <a:ext cx="6171429" cy="5713423"/>
            <a:chOff x="6057143" y="2286146"/>
            <a:chExt cx="6171429" cy="57134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7143" y="2286146"/>
              <a:ext cx="6171429" cy="57134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2562" y="1725490"/>
            <a:ext cx="7596249" cy="6924370"/>
            <a:chOff x="5502562" y="1725490"/>
            <a:chExt cx="7596249" cy="692437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02562" y="1725490"/>
              <a:ext cx="7596249" cy="69243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55" y="5187679"/>
            <a:ext cx="7025413" cy="21429"/>
            <a:chOff x="5630155" y="5187679"/>
            <a:chExt cx="7025413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0155" y="5187679"/>
              <a:ext cx="7025413" cy="2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5173" y="575954"/>
            <a:ext cx="4199659" cy="8554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89010" y="9265953"/>
            <a:ext cx="2125797" cy="33541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4763" y="3534239"/>
            <a:ext cx="4027710" cy="60570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5715" y="4418030"/>
            <a:ext cx="7900805" cy="11782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19525" y="3534239"/>
            <a:ext cx="4172348" cy="60570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00477" y="4418030"/>
            <a:ext cx="7899320" cy="11592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55" y="5187679"/>
            <a:ext cx="7025413" cy="21429"/>
            <a:chOff x="5630155" y="5187679"/>
            <a:chExt cx="7025413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0155" y="5187679"/>
              <a:ext cx="7025413" cy="2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5173" y="575954"/>
            <a:ext cx="4199659" cy="8554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89010" y="9265953"/>
            <a:ext cx="2125797" cy="33541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16255" y="1931318"/>
            <a:ext cx="4861815" cy="5763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1474" y="3601468"/>
            <a:ext cx="734329" cy="60570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9093" y="4485257"/>
            <a:ext cx="8032939" cy="176872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86763" y="3601468"/>
            <a:ext cx="753643" cy="5382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64382" y="4485258"/>
            <a:ext cx="8070701" cy="18449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14</Words>
  <Application>Microsoft Office PowerPoint</Application>
  <PresentationFormat>사용자 지정</PresentationFormat>
  <Paragraphs>6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LIM HAEUN</cp:lastModifiedBy>
  <cp:revision>6</cp:revision>
  <dcterms:created xsi:type="dcterms:W3CDTF">2023-05-25T17:23:34Z</dcterms:created>
  <dcterms:modified xsi:type="dcterms:W3CDTF">2023-05-25T13:18:44Z</dcterms:modified>
</cp:coreProperties>
</file>